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70" r:id="rId5"/>
    <p:sldId id="377" r:id="rId6"/>
    <p:sldId id="382" r:id="rId7"/>
    <p:sldId id="384" r:id="rId8"/>
    <p:sldId id="378" r:id="rId9"/>
    <p:sldId id="402" r:id="rId10"/>
    <p:sldId id="385" r:id="rId11"/>
    <p:sldId id="403" r:id="rId12"/>
    <p:sldId id="401" r:id="rId13"/>
    <p:sldId id="404" r:id="rId14"/>
    <p:sldId id="406" r:id="rId15"/>
    <p:sldId id="405" r:id="rId16"/>
    <p:sldId id="408" r:id="rId17"/>
    <p:sldId id="40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BE5AE-AC37-4B5B-8B51-F884136ACBE2}" v="2" dt="2023-09-25T09:54:48.9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75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egenlicht/kijk/afleveringen/2018-2019/future-fashion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-473964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145C775D-C30E-3A88-4276-D4BB47E219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‘Mijn leefomgeving’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7749BDCF-290A-BA87-FBC8-0337F5FE3819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Financieel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Marketing en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/>
                <a:cs typeface="Arial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Samenwerken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D1F2B2F-F89C-B70C-1615-DC372D1DA5A2}"/>
              </a:ext>
            </a:extLst>
          </p:cNvPr>
          <p:cNvSpPr txBox="1">
            <a:spLocks/>
          </p:cNvSpPr>
          <p:nvPr/>
        </p:nvSpPr>
        <p:spPr bwMode="auto">
          <a:xfrm>
            <a:off x="2168067" y="1736251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Spijkerbroek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Recycling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13">
            <a:extLst>
              <a:ext uri="{FF2B5EF4-FFF2-40B4-BE49-F238E27FC236}">
                <a16:creationId xmlns:a16="http://schemas.microsoft.com/office/drawing/2014/main" id="{CE2B511D-DCC4-570F-DFBF-B5A3CF91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97966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13BB6894-F3EB-951F-02A6-AED0610DF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AF1E48-5107-406B-A33C-D1C30D51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11D6ADF2-EC91-08D8-A387-F73CC22473B2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Plan van aanpak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D92DE96-115D-A794-FCF7-5288682CAF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93" y="-357516"/>
            <a:ext cx="5206409" cy="7353740"/>
          </a:xfrm>
        </p:spPr>
      </p:pic>
    </p:spTree>
    <p:extLst>
      <p:ext uri="{BB962C8B-B14F-4D97-AF65-F5344CB8AC3E}">
        <p14:creationId xmlns:p14="http://schemas.microsoft.com/office/powerpoint/2010/main" val="353250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8" y="-220798"/>
            <a:ext cx="6163340" cy="71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/>
          <a:stretch/>
        </p:blipFill>
        <p:spPr>
          <a:xfrm>
            <a:off x="6573556" y="1810138"/>
            <a:ext cx="5618443" cy="504786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129" y="1611096"/>
            <a:ext cx="4249965" cy="4929411"/>
          </a:xfrm>
        </p:spPr>
        <p:txBody>
          <a:bodyPr/>
          <a:lstStyle/>
          <a:p>
            <a:r>
              <a:rPr lang="nl-NL" dirty="0"/>
              <a:t>CO2 en broeikasgassen</a:t>
            </a:r>
          </a:p>
          <a:p>
            <a:r>
              <a:rPr lang="nl-NL" dirty="0"/>
              <a:t>Water </a:t>
            </a:r>
          </a:p>
          <a:p>
            <a:r>
              <a:rPr lang="nl-NL" dirty="0"/>
              <a:t>Vermesting</a:t>
            </a:r>
          </a:p>
          <a:p>
            <a:r>
              <a:rPr lang="nl-NL" dirty="0"/>
              <a:t>Landgebruik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407" y="779224"/>
            <a:ext cx="8860565" cy="648072"/>
          </a:xfrm>
        </p:spPr>
        <p:txBody>
          <a:bodyPr/>
          <a:lstStyle/>
          <a:p>
            <a:r>
              <a:rPr lang="nl-NL" dirty="0"/>
              <a:t>Case Spijkerbroek (zie boek)</a:t>
            </a:r>
          </a:p>
        </p:txBody>
      </p:sp>
    </p:spTree>
    <p:extLst>
      <p:ext uri="{BB962C8B-B14F-4D97-AF65-F5344CB8AC3E}">
        <p14:creationId xmlns:p14="http://schemas.microsoft.com/office/powerpoint/2010/main" val="380816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DFD49-2B3D-45AC-BDC2-C1256979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Fashion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B274F-1BB3-4DD7-A5AC-5654689D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Kijkopdracht:</a:t>
            </a:r>
          </a:p>
          <a:p>
            <a:r>
              <a:rPr lang="nl-NL" dirty="0"/>
              <a:t>Welke recyclingvormen komen er in de documentaire voor, geef een voorbeeld per soort.</a:t>
            </a:r>
          </a:p>
          <a:p>
            <a:r>
              <a:rPr lang="nl-NL" dirty="0"/>
              <a:t>Waar in de keten is er volgens jou de meeste </a:t>
            </a:r>
            <a:r>
              <a:rPr lang="nl-NL" dirty="0" err="1"/>
              <a:t>impac</a:t>
            </a:r>
            <a:r>
              <a:rPr lang="nl-NL" dirty="0"/>
              <a:t>- winst te halen?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01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766500C-ACB9-43A1-A0D7-61B2F388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4" t="15747" r="11281" b="6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6CE249-2E5B-4AA6-A63C-769DDDA2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4130933"/>
            <a:ext cx="8860565" cy="648072"/>
          </a:xfrm>
        </p:spPr>
        <p:txBody>
          <a:bodyPr/>
          <a:lstStyle/>
          <a:p>
            <a:r>
              <a:rPr lang="nl-NL" sz="6000" dirty="0" err="1">
                <a:solidFill>
                  <a:srgbClr val="FFC000"/>
                </a:solidFill>
              </a:rPr>
              <a:t>Future</a:t>
            </a:r>
            <a:r>
              <a:rPr lang="nl-NL" sz="6000" dirty="0">
                <a:solidFill>
                  <a:srgbClr val="FFC000"/>
                </a:solidFill>
              </a:rPr>
              <a:t> Fashion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8ED776-F5F0-4106-B8C6-CC036711A668}"/>
              </a:ext>
            </a:extLst>
          </p:cNvPr>
          <p:cNvSpPr txBox="1"/>
          <p:nvPr/>
        </p:nvSpPr>
        <p:spPr>
          <a:xfrm>
            <a:off x="679937" y="6308529"/>
            <a:ext cx="108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https://www.vpro.nl/programmas/tegenlicht/kijk/afleveringen/2018-2019/future-fashion.html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625" y="569946"/>
            <a:ext cx="8860565" cy="648072"/>
          </a:xfrm>
        </p:spPr>
        <p:txBody>
          <a:bodyPr/>
          <a:lstStyle/>
          <a:p>
            <a:r>
              <a:rPr lang="nl-NL" dirty="0"/>
              <a:t>De Impact Top 10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0EAB21-5035-43C3-928D-FF47B1A0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84"/>
          <a:stretch/>
        </p:blipFill>
        <p:spPr>
          <a:xfrm>
            <a:off x="6096001" y="0"/>
            <a:ext cx="6096000" cy="68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313E8A-9931-40BD-8587-96CEE31A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08" y="657001"/>
            <a:ext cx="6514183" cy="21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+mj-lt"/>
                <a:cs typeface="+mj-cs"/>
              </a:rPr>
              <a:t>Spullen</a:t>
            </a:r>
          </a:p>
        </p:txBody>
      </p:sp>
    </p:spTree>
    <p:extLst>
      <p:ext uri="{BB962C8B-B14F-4D97-AF65-F5344CB8AC3E}">
        <p14:creationId xmlns:p14="http://schemas.microsoft.com/office/powerpoint/2010/main" val="3992267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7114" y="672898"/>
            <a:ext cx="8860565" cy="648072"/>
          </a:xfrm>
        </p:spPr>
        <p:txBody>
          <a:bodyPr/>
          <a:lstStyle/>
          <a:p>
            <a:r>
              <a:rPr lang="nl-NL" dirty="0"/>
              <a:t>Aandeel verborgen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414130" y="1505097"/>
            <a:ext cx="5128411" cy="4929411"/>
          </a:xfrm>
        </p:spPr>
        <p:txBody>
          <a:bodyPr/>
          <a:lstStyle/>
          <a:p>
            <a:r>
              <a:rPr lang="nl-NL" dirty="0"/>
              <a:t>4/5 van impact niet zichtbaar</a:t>
            </a:r>
          </a:p>
          <a:p>
            <a:r>
              <a:rPr lang="nl-NL" dirty="0"/>
              <a:t>Impact is dus enorm…</a:t>
            </a:r>
          </a:p>
          <a:p>
            <a:r>
              <a:rPr lang="nl-NL" dirty="0"/>
              <a:t>Blinde vlek…</a:t>
            </a:r>
          </a:p>
          <a:p>
            <a:endParaRPr lang="nl-NL" dirty="0"/>
          </a:p>
          <a:p>
            <a:r>
              <a:rPr lang="nl-NL" dirty="0"/>
              <a:t>Moeten terug naar 25% van huidige impact voor draagkracht planeet</a:t>
            </a:r>
          </a:p>
          <a:p>
            <a:r>
              <a:rPr lang="nl-NL" dirty="0"/>
              <a:t>Gaan we niet redden met alleen beperking zichtbare impact..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4152D5-7A7F-4670-ABEF-FE4C6DAD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41" y="-1"/>
            <a:ext cx="5649459" cy="56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Spullen uitgesplitst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8" y="1196753"/>
            <a:ext cx="4143638" cy="4929411"/>
          </a:xfrm>
        </p:spPr>
        <p:txBody>
          <a:bodyPr/>
          <a:lstStyle/>
          <a:p>
            <a:r>
              <a:rPr lang="nl-NL" dirty="0"/>
              <a:t>Boeken</a:t>
            </a:r>
          </a:p>
          <a:p>
            <a:r>
              <a:rPr lang="nl-NL" dirty="0"/>
              <a:t>Gadgets </a:t>
            </a:r>
          </a:p>
          <a:p>
            <a:r>
              <a:rPr lang="nl-NL" dirty="0"/>
              <a:t>Kleding </a:t>
            </a:r>
          </a:p>
          <a:p>
            <a:r>
              <a:rPr lang="nl-NL" dirty="0"/>
              <a:t>Tassen </a:t>
            </a:r>
          </a:p>
          <a:p>
            <a:r>
              <a:rPr lang="nl-NL" dirty="0"/>
              <a:t>Tuingereedschap </a:t>
            </a:r>
          </a:p>
          <a:p>
            <a:r>
              <a:rPr lang="nl-NL" dirty="0"/>
              <a:t>Elektronische apparaten</a:t>
            </a:r>
          </a:p>
          <a:p>
            <a:r>
              <a:rPr lang="nl-NL" dirty="0" err="1"/>
              <a:t>Enz</a:t>
            </a:r>
            <a:r>
              <a:rPr lang="nl-NL" dirty="0"/>
              <a:t>…..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3AB7A9-64FB-45C3-A7CF-DF4B5BF6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34" y="1196753"/>
            <a:ext cx="5056291" cy="45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098" y="332656"/>
            <a:ext cx="10536084" cy="648072"/>
          </a:xfrm>
        </p:spPr>
        <p:txBody>
          <a:bodyPr/>
          <a:lstStyle/>
          <a:p>
            <a:r>
              <a:rPr lang="nl-NL" dirty="0"/>
              <a:t>Spullen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4097" y="1196753"/>
            <a:ext cx="10618304" cy="4929411"/>
          </a:xfrm>
        </p:spPr>
        <p:txBody>
          <a:bodyPr/>
          <a:lstStyle/>
          <a:p>
            <a:r>
              <a:rPr lang="nl-NL" dirty="0"/>
              <a:t>Grote impact!</a:t>
            </a:r>
          </a:p>
          <a:p>
            <a:endParaRPr lang="nl-NL" dirty="0"/>
          </a:p>
          <a:p>
            <a:r>
              <a:rPr lang="nl-NL" dirty="0"/>
              <a:t>Spullen met…</a:t>
            </a:r>
          </a:p>
          <a:p>
            <a:pPr marL="0" indent="0">
              <a:buNone/>
            </a:pPr>
            <a:r>
              <a:rPr lang="nl-NL" dirty="0"/>
              <a:t>    en zonder stekker.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86BA48-8AD1-46C6-8DC6-61E5D9FC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43" y="1869342"/>
            <a:ext cx="6502539" cy="38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Slimme spullen elektronica en 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263" y="1196753"/>
            <a:ext cx="7995137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Verbruik thuis en dataverkeer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DA56-30F6-4EB5-A11F-D5BB07AB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84" y="1587116"/>
            <a:ext cx="7657207" cy="42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2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Recyclen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Verschillende vormen van recycling: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/>
          <a:stretch/>
        </p:blipFill>
        <p:spPr>
          <a:xfrm>
            <a:off x="2881180" y="2089577"/>
            <a:ext cx="8555665" cy="39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CF392-62C2-4391-B11B-3EC47FA73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c6f82ce1-f6df-49a5-8b49-cf8409a27aa4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4f0c93-2979-4f27-aab2-70de95932352"/>
    <ds:schemaRef ds:uri="http://schemas.microsoft.com/office/2006/metadata/properties"/>
    <ds:schemaRef ds:uri="http://www.w3.org/XML/1998/namespace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207</Words>
  <Application>Microsoft Office PowerPoint</Application>
  <PresentationFormat>Breedbeeld</PresentationFormat>
  <Paragraphs>66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De Impact Top 10</vt:lpstr>
      <vt:lpstr>PowerPoint-presentatie</vt:lpstr>
      <vt:lpstr>Spullen</vt:lpstr>
      <vt:lpstr>Aandeel verborgen impact</vt:lpstr>
      <vt:lpstr>Spullen uitgesplitst</vt:lpstr>
      <vt:lpstr>Spullen</vt:lpstr>
      <vt:lpstr>Slimme spullen elektronica en data</vt:lpstr>
      <vt:lpstr>Oplossingen?</vt:lpstr>
      <vt:lpstr>PowerPoint-presentatie</vt:lpstr>
      <vt:lpstr>PowerPoint-presentatie</vt:lpstr>
      <vt:lpstr>Case Spijkerbroek (zie boek)</vt:lpstr>
      <vt:lpstr>Future Fashion</vt:lpstr>
      <vt:lpstr>Future Fashion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9</cp:revision>
  <dcterms:created xsi:type="dcterms:W3CDTF">2021-07-07T07:37:45Z</dcterms:created>
  <dcterms:modified xsi:type="dcterms:W3CDTF">2023-09-25T10:24:13Z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